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sldIdLst>
    <p:sldId id="256" r:id="rId2"/>
    <p:sldId id="339" r:id="rId3"/>
    <p:sldId id="334" r:id="rId4"/>
    <p:sldId id="29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B9BB7-4A43-4482-BDE2-A3556835368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99B42-7FC0-4B83-BC3A-8D92D72F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99B42-7FC0-4B83-BC3A-8D92D72F60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4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99B42-7FC0-4B83-BC3A-8D92D72F60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0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99B42-7FC0-4B83-BC3A-8D92D72F6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622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99B42-7FC0-4B83-BC3A-8D92D72F60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AD57-8B17-454F-B496-8C3794C42BE4}" type="datetime1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47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4960-C421-47E1-9B44-E624582A514E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9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8FD-93FD-468E-BBBD-702AF71D9D3C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7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4FAE-7BE7-4F58-BBB3-ED079AABB1D1}" type="datetime1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solidFill>
            <a:srgbClr val="0070C0">
              <a:alpha val="70000"/>
            </a:srgb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41F31CF-268E-4CF6-8BAE-AFEE307DC6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ED11402-C53C-4C94-96E7-EA4CBF93B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009" y="6269593"/>
            <a:ext cx="1590302" cy="2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8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CE11-FFE8-4478-B2DA-9B88AACD4ACB}" type="datetime1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8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38D8-6EED-46BF-B425-27E43448F6E5}" type="datetime1">
              <a:rPr lang="en-US" smtClean="0"/>
              <a:t>10/24/2022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C992-009B-4EEB-8410-5DAC4B67B0EA}" type="datetime1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1314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1476-3BA6-484E-885B-69B02E0202B4}" type="datetime1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3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6383-E65D-41A2-9F95-3025AB51CBA3}" type="datetime1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NICHOLAS ERIK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1953-6037-4871-961C-94E6C6194F32}" type="datetime1">
              <a:rPr lang="en-US" smtClean="0"/>
              <a:t>10/24/2022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NICHOLAS ERIK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5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8E9C43E-DAAF-4453-A40C-2D9E231981C7}" type="datetime1">
              <a:rPr lang="en-US" smtClean="0"/>
              <a:t>10/24/2022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NICHOLAS ERIK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7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882C992-009B-4EEB-8410-5DAC4B67B0EA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NICHOLAS ERIK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41F31CF-268E-4CF6-8BAE-AFEE307DC6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3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EB84-5956-4497-BC68-D886322D1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699" y="1107317"/>
            <a:ext cx="10688598" cy="1246645"/>
          </a:xfrm>
          <a:noFill/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r>
              <a:rPr lang="en-US" sz="4600" dirty="0">
                <a:solidFill>
                  <a:schemeClr val="tx1"/>
                </a:solidFill>
              </a:rPr>
              <a:t>THE Launch &amp; PROMO Blueprint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412EA-84A6-4A19-8C85-CA72B3B8C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6346" y="3429000"/>
            <a:ext cx="8399303" cy="1655762"/>
          </a:xfrm>
        </p:spPr>
        <p:txBody>
          <a:bodyPr>
            <a:normAutofit fontScale="925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THE $10k “OPTIMAL” LAUNCH CASE STUDY: SPELLS &amp; CARAMELS (180d)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068C1A7-EE8F-4CCB-9413-9BDC8A342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5917" y="6065912"/>
            <a:ext cx="2560160" cy="40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1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EDB5E-2024-4D7F-867A-346E23A8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SPELLS &amp; CARAMELS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94D3D5-F88D-493D-9751-5BB0471B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70C0">
              <a:alpha val="70000"/>
            </a:srgbClr>
          </a:solidFill>
        </p:spPr>
        <p:txBody>
          <a:bodyPr/>
          <a:lstStyle/>
          <a:p>
            <a:fld id="{841F31CF-268E-4CF6-8BAE-AFEE307DC6CB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94A3E-859E-4AAE-9A57-AE83C51C5DBD}"/>
              </a:ext>
            </a:extLst>
          </p:cNvPr>
          <p:cNvSpPr txBox="1"/>
          <p:nvPr/>
        </p:nvSpPr>
        <p:spPr>
          <a:xfrm>
            <a:off x="2231136" y="2814650"/>
            <a:ext cx="34010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SERIES</a:t>
            </a:r>
            <a:r>
              <a:rPr lang="en-US" sz="2000" dirty="0"/>
              <a:t>:</a:t>
            </a:r>
            <a:r>
              <a:rPr lang="en-US" sz="2000" b="1" dirty="0"/>
              <a:t> </a:t>
            </a:r>
            <a:r>
              <a:rPr lang="en-US" sz="2000" dirty="0"/>
              <a:t>Spells &amp; Caramels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GENRE</a:t>
            </a:r>
            <a:r>
              <a:rPr lang="en-US" sz="2000" dirty="0"/>
              <a:t>:</a:t>
            </a:r>
            <a:r>
              <a:rPr lang="en-US" sz="2000" b="1" dirty="0"/>
              <a:t> </a:t>
            </a:r>
            <a:r>
              <a:rPr lang="en-US" sz="2000" dirty="0"/>
              <a:t>Paranormal cozy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KENPC</a:t>
            </a:r>
            <a:r>
              <a:rPr lang="en-US" sz="2000" dirty="0"/>
              <a:t>: 3,706 (only get paid up to 3,000)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Launched at 99c in April 2022, has stayed there since launch day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7F25914F-B9DC-4942-B314-489147E2D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81604"/>
            <a:ext cx="4609812" cy="384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3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6B33-1428-438C-BB58-63BD454D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180 Day (6 Month) Numbers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EB1F4-7E72-41E3-98E3-EFC0C79F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70C0">
              <a:alpha val="70000"/>
            </a:srgbClr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F31CF-268E-4CF6-8BAE-AFEE307DC6C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3D56D-4403-32D5-F076-DE545F7A2EFB}"/>
              </a:ext>
            </a:extLst>
          </p:cNvPr>
          <p:cNvSpPr txBox="1"/>
          <p:nvPr/>
        </p:nvSpPr>
        <p:spPr>
          <a:xfrm>
            <a:off x="2170978" y="3783772"/>
            <a:ext cx="8014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Pre-order: tested 3 covers, 10 blurbs, tested FB / BB ads, started AZ 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Day 1 – 30: initial launch; also released Magic Tea Room Book 5 on Day 15, KCD on MTR B1, B2, B3 on Day 21; cliff extender free run on SC1 Days 29 - 33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Day 31 – 60: backlist 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Day 61 – 90: backlist 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Day 91 – 120: repush - booked promo sites, increased ad spend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Day 121 – 150: backlist 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Day 151 – 180: audio set released (~190 copies)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03A86E4A-6B7A-F977-E2AD-9F7800095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1" y="2010570"/>
            <a:ext cx="11240718" cy="147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66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49B63-D7E8-4B3C-A113-9D988DB6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CD44EF-D5A4-4DD0-B896-80523ABB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31CF-268E-4CF6-8BAE-AFEE307DC6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7447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10468</TotalTime>
  <Words>179</Words>
  <Application>Microsoft Office PowerPoint</Application>
  <PresentationFormat>Widescreen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Gill Sans MT</vt:lpstr>
      <vt:lpstr>Parcel</vt:lpstr>
      <vt:lpstr>THE Launch &amp; PROMO Blueprint</vt:lpstr>
      <vt:lpstr>SPELLS &amp; CARAMELS OVERVIEW</vt:lpstr>
      <vt:lpstr>180 Day (6 Month) Numbers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0</dc:title>
  <dc:creator>Nicholas Johansen</dc:creator>
  <cp:lastModifiedBy>Nicholas Johansen</cp:lastModifiedBy>
  <cp:revision>71</cp:revision>
  <dcterms:created xsi:type="dcterms:W3CDTF">2019-03-25T19:38:01Z</dcterms:created>
  <dcterms:modified xsi:type="dcterms:W3CDTF">2022-10-26T01:10:45Z</dcterms:modified>
</cp:coreProperties>
</file>